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15.04.2023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ая соединительная линия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Прямая соединительная линия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Прямоугольник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Овал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Овал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Овал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B106E36-FD25-4E2D-B0AA-010F637433A0}" type="datetimeFigureOut">
              <a:rPr lang="ru-RU" smtClean="0"/>
              <a:pPr/>
              <a:t>15.04.2023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15.04.2023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Прямая соединительная линия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Прямая соединительная линия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Овал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Овал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Овал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Прямая соединительная линия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B106E36-FD25-4E2D-B0AA-010F637433A0}" type="datetimeFigureOut">
              <a:rPr lang="ru-RU" smtClean="0"/>
              <a:pPr/>
              <a:t>15.04.2023</a:t>
            </a:fld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Содержимое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B106E36-FD25-4E2D-B0AA-010F637433A0}" type="datetimeFigureOut">
              <a:rPr lang="ru-RU" smtClean="0"/>
              <a:pPr/>
              <a:t>15.04.2023</a:t>
            </a:fld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3" name="Нижний колонтитул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Прямая соединительная линия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B106E36-FD25-4E2D-B0AA-010F637433A0}" type="datetimeFigureOut">
              <a:rPr lang="ru-RU" smtClean="0"/>
              <a:pPr/>
              <a:t>15.04.2023</a:t>
            </a:fld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15.04.2023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r>
              <a:rPr lang="ru-RU" dirty="0" smtClean="0"/>
              <a:t> приложение для подготовки к ЕГЭ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43200" y="5000636"/>
            <a:ext cx="6400800" cy="1752600"/>
          </a:xfrm>
        </p:spPr>
        <p:txBody>
          <a:bodyPr/>
          <a:lstStyle/>
          <a:p>
            <a:r>
              <a:rPr lang="ru-RU" dirty="0" smtClean="0"/>
              <a:t>Автор: Дмитрий Манжос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596" y="357166"/>
            <a:ext cx="80010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Идея:</a:t>
            </a:r>
            <a:r>
              <a:rPr lang="en-US" sz="2400" b="1" dirty="0" smtClean="0"/>
              <a:t> </a:t>
            </a:r>
            <a:r>
              <a:rPr lang="ru-RU" sz="2400" dirty="0" smtClean="0"/>
              <a:t>создать </a:t>
            </a:r>
            <a:r>
              <a:rPr lang="ru-RU" sz="2400" dirty="0" err="1" smtClean="0"/>
              <a:t>веб-приложение</a:t>
            </a:r>
            <a:r>
              <a:rPr lang="ru-RU" sz="2400" dirty="0" smtClean="0"/>
              <a:t>, куда пользователь смог бы загружать фото задач экзамена, а также просматривать задачи, загруженные другими пользователями.</a:t>
            </a:r>
          </a:p>
          <a:p>
            <a:endParaRPr lang="ru-RU" sz="2400" dirty="0" smtClean="0"/>
          </a:p>
          <a:p>
            <a:r>
              <a:rPr lang="ru-RU" sz="2400" b="1" u="sng" dirty="0" smtClean="0"/>
              <a:t>Задачи:</a:t>
            </a:r>
            <a:r>
              <a:rPr lang="ru-RU" sz="2400" dirty="0" smtClean="0"/>
              <a:t>	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Создать базу данных и файлы для работы с ней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</a:t>
            </a:r>
            <a:r>
              <a:rPr lang="ru-RU" sz="2400" dirty="0" smtClean="0"/>
              <a:t>Создать </a:t>
            </a:r>
            <a:r>
              <a:rPr lang="en-US" sz="2400" dirty="0" err="1" smtClean="0"/>
              <a:t>RESTful</a:t>
            </a:r>
            <a:r>
              <a:rPr lang="en-US" sz="2400" dirty="0" smtClean="0"/>
              <a:t> </a:t>
            </a:r>
            <a:r>
              <a:rPr lang="ru-RU" sz="2400" dirty="0" smtClean="0"/>
              <a:t>приложение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</a:t>
            </a:r>
            <a:r>
              <a:rPr lang="ru-RU" sz="2400" dirty="0" smtClean="0"/>
              <a:t>Создать форму регистрации и входа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</a:t>
            </a:r>
            <a:r>
              <a:rPr lang="ru-RU" sz="2400" dirty="0" smtClean="0"/>
              <a:t>Реализовать взаимодействие БД и данных, полученных от пользователя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</a:t>
            </a:r>
            <a:r>
              <a:rPr lang="ru-RU" sz="2400" dirty="0" smtClean="0"/>
              <a:t>Добавить </a:t>
            </a:r>
            <a:r>
              <a:rPr lang="en-US" sz="2400" dirty="0" smtClean="0"/>
              <a:t>styles.css</a:t>
            </a:r>
            <a:r>
              <a:rPr lang="ru-RU" sz="2400" dirty="0" smtClean="0"/>
              <a:t> для красивого отображения страницы</a:t>
            </a:r>
            <a:endParaRPr lang="ru-RU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7467600" cy="642942"/>
          </a:xfrm>
        </p:spPr>
        <p:txBody>
          <a:bodyPr/>
          <a:lstStyle/>
          <a:p>
            <a:r>
              <a:rPr lang="ru-RU" b="1" u="sng" dirty="0" smtClean="0"/>
              <a:t>Реализация:</a:t>
            </a:r>
            <a:endParaRPr lang="ru-RU" b="1" u="sng" dirty="0"/>
          </a:p>
        </p:txBody>
      </p:sp>
      <p:pic>
        <p:nvPicPr>
          <p:cNvPr id="4" name="Содержимое 3" descr="2023-04-15_14-54-08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822476" y="1219604"/>
            <a:ext cx="5106978" cy="5254221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142852"/>
            <a:ext cx="79296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dirty="0" smtClean="0"/>
              <a:t>Технологии: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</a:t>
            </a:r>
            <a:r>
              <a:rPr lang="ru-RU" sz="2400" dirty="0" smtClean="0"/>
              <a:t>Хранение данных(БД, </a:t>
            </a:r>
            <a:r>
              <a:rPr lang="en-US" sz="2400" dirty="0" smtClean="0"/>
              <a:t>static</a:t>
            </a:r>
            <a:r>
              <a:rPr lang="ru-RU" sz="2400" dirty="0" smtClean="0"/>
              <a:t>)</a:t>
            </a:r>
            <a:r>
              <a:rPr lang="en-US" sz="2400" dirty="0" smtClean="0"/>
              <a:t>, ORM</a:t>
            </a:r>
            <a:endParaRPr lang="ru-RU" sz="2400" dirty="0" smtClean="0"/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</a:t>
            </a:r>
            <a:r>
              <a:rPr lang="en-US" sz="2400" dirty="0" smtClean="0"/>
              <a:t>Flask </a:t>
            </a:r>
            <a:r>
              <a:rPr lang="en-US" sz="2400" dirty="0" err="1" smtClean="0"/>
              <a:t>RESTful</a:t>
            </a:r>
            <a:endParaRPr lang="en-US" sz="2400" dirty="0" smtClean="0"/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requirements.txt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HTML </a:t>
            </a:r>
            <a:r>
              <a:rPr lang="ru-RU" sz="2400" dirty="0" smtClean="0"/>
              <a:t>шаблоны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ru-RU" sz="2400" dirty="0" smtClean="0"/>
              <a:t>Форма регистрации и авторизации</a:t>
            </a:r>
          </a:p>
          <a:p>
            <a:pPr lvl="1">
              <a:buFont typeface="Arial" pitchFamily="34" charset="0"/>
              <a:buChar char="•"/>
            </a:pPr>
            <a:endParaRPr lang="ru-RU" sz="2400" dirty="0" smtClean="0"/>
          </a:p>
          <a:p>
            <a:r>
              <a:rPr lang="ru-RU" sz="2400" b="1" u="sng" dirty="0" smtClean="0"/>
              <a:t>Библиотеки:</a:t>
            </a:r>
          </a:p>
          <a:p>
            <a:pPr lvl="1">
              <a:buFont typeface="Arial" pitchFamily="34" charset="0"/>
              <a:buChar char="•"/>
            </a:pPr>
            <a:r>
              <a:rPr lang="ru-RU" sz="2400" dirty="0" smtClean="0"/>
              <a:t> </a:t>
            </a:r>
            <a:r>
              <a:rPr lang="en-US" sz="2400" dirty="0" smtClean="0"/>
              <a:t>Flask, flask-login, flask-WTF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err="1" smtClean="0"/>
              <a:t>SQLAlchemy</a:t>
            </a:r>
            <a:r>
              <a:rPr lang="en-US" sz="2400" dirty="0" smtClean="0"/>
              <a:t>, </a:t>
            </a:r>
            <a:r>
              <a:rPr lang="en-US" sz="2400" dirty="0" err="1" smtClean="0"/>
              <a:t>SQLAlchemy-serializer</a:t>
            </a:r>
            <a:endParaRPr lang="en-US" sz="2400" dirty="0" smtClean="0"/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err="1" smtClean="0"/>
              <a:t>Werkzeug</a:t>
            </a:r>
            <a:endParaRPr lang="ru-RU" sz="2400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Содержимое 7" descr="2023-04-15_15-12-17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500562" y="357166"/>
            <a:ext cx="3657600" cy="2057400"/>
          </a:xfrm>
        </p:spPr>
      </p:pic>
      <p:pic>
        <p:nvPicPr>
          <p:cNvPr id="7" name="Содержимое 6" descr="2023-04-15_15-11-55.pn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428596" y="357166"/>
            <a:ext cx="3657600" cy="2057400"/>
          </a:xfrm>
        </p:spPr>
      </p:pic>
      <p:pic>
        <p:nvPicPr>
          <p:cNvPr id="9" name="Рисунок 8" descr="2023-04-15_15-13-1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538" y="2786058"/>
            <a:ext cx="6357982" cy="3576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Содержимое 4" descr="2023-04-15_15-13-42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760888" y="142852"/>
            <a:ext cx="3683026" cy="2071702"/>
          </a:xfrm>
        </p:spPr>
      </p:pic>
      <p:pic>
        <p:nvPicPr>
          <p:cNvPr id="6" name="Содержимое 5" descr="2023-04-15_15-17-38.png"/>
          <p:cNvPicPr>
            <a:picLocks noGrp="1" noChangeAspect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>
          <a:xfrm>
            <a:off x="857224" y="2357430"/>
            <a:ext cx="7143800" cy="4018388"/>
          </a:xfrm>
        </p:spPr>
      </p:pic>
      <p:pic>
        <p:nvPicPr>
          <p:cNvPr id="7" name="Рисунок 6" descr="2023-04-15_15-18-0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034" y="142852"/>
            <a:ext cx="3714744" cy="2089544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Эркер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Эрке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55</TotalTime>
  <Words>74</Words>
  <Application>Microsoft Office PowerPoint</Application>
  <PresentationFormat>Экран (4:3)</PresentationFormat>
  <Paragraphs>22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Эркер</vt:lpstr>
      <vt:lpstr>WEB приложение для подготовки к ЕГЭ</vt:lpstr>
      <vt:lpstr>Слайд 2</vt:lpstr>
      <vt:lpstr>Реализация:</vt:lpstr>
      <vt:lpstr>Слайд 4</vt:lpstr>
      <vt:lpstr>Слайд 5</vt:lpstr>
      <vt:lpstr>Слайд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приложение для подготовки к ЕГЭ</dc:title>
  <dc:creator>Дмитрий Манжос</dc:creator>
  <cp:lastModifiedBy>dm648</cp:lastModifiedBy>
  <cp:revision>8</cp:revision>
  <dcterms:created xsi:type="dcterms:W3CDTF">2023-04-15T04:16:30Z</dcterms:created>
  <dcterms:modified xsi:type="dcterms:W3CDTF">2023-04-15T05:22:26Z</dcterms:modified>
</cp:coreProperties>
</file>